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6858000" cy="9144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17" d="100"/>
          <a:sy n="117" d="100"/>
        </p:scale>
        <p:origin x="-2848" y="-10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B116F-56B2-F143-A2E4-5929B1087B96}" type="datetimeFigureOut">
              <a:rPr lang="en-US" smtClean="0"/>
              <a:t>9/2/18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A1B48-BDC7-CB43-8A0E-050CECEEAB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2826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B116F-56B2-F143-A2E4-5929B1087B96}" type="datetimeFigureOut">
              <a:rPr lang="en-US" smtClean="0"/>
              <a:t>9/2/18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A1B48-BDC7-CB43-8A0E-050CECEEAB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9335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B116F-56B2-F143-A2E4-5929B1087B96}" type="datetimeFigureOut">
              <a:rPr lang="en-US" smtClean="0"/>
              <a:t>9/2/18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A1B48-BDC7-CB43-8A0E-050CECEEAB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5290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B116F-56B2-F143-A2E4-5929B1087B96}" type="datetimeFigureOut">
              <a:rPr lang="en-US" smtClean="0"/>
              <a:t>9/2/18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A1B48-BDC7-CB43-8A0E-050CECEEAB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0723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B116F-56B2-F143-A2E4-5929B1087B96}" type="datetimeFigureOut">
              <a:rPr lang="en-US" smtClean="0"/>
              <a:t>9/2/18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A1B48-BDC7-CB43-8A0E-050CECEEAB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4837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B116F-56B2-F143-A2E4-5929B1087B96}" type="datetimeFigureOut">
              <a:rPr lang="en-US" smtClean="0"/>
              <a:t>9/2/18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A1B48-BDC7-CB43-8A0E-050CECEEAB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2993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B116F-56B2-F143-A2E4-5929B1087B96}" type="datetimeFigureOut">
              <a:rPr lang="en-US" smtClean="0"/>
              <a:t>9/2/18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A1B48-BDC7-CB43-8A0E-050CECEEAB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5697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B116F-56B2-F143-A2E4-5929B1087B96}" type="datetimeFigureOut">
              <a:rPr lang="en-US" smtClean="0"/>
              <a:t>9/2/18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A1B48-BDC7-CB43-8A0E-050CECEEAB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8355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B116F-56B2-F143-A2E4-5929B1087B96}" type="datetimeFigureOut">
              <a:rPr lang="en-US" smtClean="0"/>
              <a:t>9/2/18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A1B48-BDC7-CB43-8A0E-050CECEEAB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9069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B116F-56B2-F143-A2E4-5929B1087B96}" type="datetimeFigureOut">
              <a:rPr lang="en-US" smtClean="0"/>
              <a:t>9/2/18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A1B48-BDC7-CB43-8A0E-050CECEEAB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8420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B116F-56B2-F143-A2E4-5929B1087B96}" type="datetimeFigureOut">
              <a:rPr lang="en-US" smtClean="0"/>
              <a:t>9/2/18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A1B48-BDC7-CB43-8A0E-050CECEEAB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781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EB116F-56B2-F143-A2E4-5929B1087B96}" type="datetimeFigureOut">
              <a:rPr lang="en-US" smtClean="0"/>
              <a:t>9/2/18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1A1B48-BDC7-CB43-8A0E-050CECEEAB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349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lide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29"/>
            <a:ext cx="6858000" cy="9142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6842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lide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29"/>
            <a:ext cx="6858000" cy="914257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7967" y="911822"/>
            <a:ext cx="11303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Edit Here!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39175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lide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29"/>
            <a:ext cx="6858000" cy="9142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38553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lide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29"/>
            <a:ext cx="6858000" cy="9142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1349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lide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29"/>
            <a:ext cx="6858000" cy="9142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61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lide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29"/>
            <a:ext cx="6858000" cy="9142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50144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lide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29"/>
            <a:ext cx="6858000" cy="9142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99421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3</Words>
  <Application>Microsoft Macintosh PowerPoint</Application>
  <PresentationFormat>On-screen Show (4:3)</PresentationFormat>
  <Paragraphs>1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Hello Mrs. Harwick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Haylee Harwick</dc:creator>
  <cp:lastModifiedBy>Haylee Harwick</cp:lastModifiedBy>
  <cp:revision>1</cp:revision>
  <dcterms:created xsi:type="dcterms:W3CDTF">2018-09-02T15:52:06Z</dcterms:created>
  <dcterms:modified xsi:type="dcterms:W3CDTF">2018-09-02T15:53:55Z</dcterms:modified>
</cp:coreProperties>
</file>